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53244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Цифровое оборудование, поставленное в рамках проекта «Цифровая образовательная среда»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ownloads\WhatsApp Image 2023-10-06 at 10.17.43.jpeg"/>
          <p:cNvPicPr>
            <a:picLocks noChangeAspect="1" noChangeArrowheads="1"/>
          </p:cNvPicPr>
          <p:nvPr/>
        </p:nvPicPr>
        <p:blipFill>
          <a:blip r:embed="rId2" cstate="print"/>
          <a:srcRect l="9425" t="23736" r="26696" b="12035"/>
          <a:stretch>
            <a:fillRect/>
          </a:stretch>
        </p:blipFill>
        <p:spPr bwMode="auto">
          <a:xfrm>
            <a:off x="1547664" y="2060848"/>
            <a:ext cx="5832648" cy="4398390"/>
          </a:xfrm>
          <a:prstGeom prst="rect">
            <a:avLst/>
          </a:prstGeom>
          <a:noFill/>
          <a:ln w="82550" cmpd="sng">
            <a:solidFill>
              <a:srgbClr val="FF00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Цифровое оборудование, поставленное в рамках проекта «Цифровая образовательная среда»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Цифровое оборудование, поставленное в рамках проекта «Цифровая образовательная среда» </dc:title>
  <dc:creator>СуляндзигаМВ</dc:creator>
  <cp:lastModifiedBy>Гришакова</cp:lastModifiedBy>
  <cp:revision>1</cp:revision>
  <dcterms:created xsi:type="dcterms:W3CDTF">2023-10-06T00:19:12Z</dcterms:created>
  <dcterms:modified xsi:type="dcterms:W3CDTF">2023-10-06T00:24:10Z</dcterms:modified>
</cp:coreProperties>
</file>