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64" r:id="rId5"/>
    <p:sldId id="260" r:id="rId6"/>
    <p:sldId id="267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18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3DDA2E-BE3C-44AB-8F76-67AD49C92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5DF1A21-53BC-49BB-AD02-9D3CF0A1A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ED0010-89C0-4D2C-B77B-9D69BF81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8CC3-DB33-41EA-8F43-8397E194319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0D1053-102C-4162-91C7-4EC7724F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E3C87F-F5F4-4A03-ADFE-23541366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09ED-2221-45E0-A56D-A7FAD5576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4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4B9D1F-C295-4517-8052-13458DB1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47FE57C-2EFC-4178-9311-475EB4091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E56C9A-EBAF-46A9-AA3A-EA7A6DBF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8CC3-DB33-41EA-8F43-8397E194319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5B3DF8-BE60-4AAF-A1C2-7189A99B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0A45C3-A2C1-4F6A-8E1D-0A13BA06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09ED-2221-45E0-A56D-A7FAD5576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8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357E82B-E5FC-419D-87C0-A7BD99614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0BEB02C-AF58-45B2-986E-CBB50097D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8553B5-16A2-485F-B127-5C658175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8CC3-DB33-41EA-8F43-8397E194319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53F407-7B89-4DA4-837B-D2A8C06D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F5C740-AF24-43C4-9835-EA7E463C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09ED-2221-45E0-A56D-A7FAD5576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5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D9EB4C-8FF6-4E2E-94BB-F87DB92C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5B63B6-E465-4695-AC29-BB65CE01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DC8123-3506-4997-9660-68A2C737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8CC3-DB33-41EA-8F43-8397E194319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8E5092-3028-433D-8199-7BBD290E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DF9C49-40CA-4B81-88F3-5AC8B0B3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09ED-2221-45E0-A56D-A7FAD5576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4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FFB54C-08A8-4C57-8360-F523F864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45ECF9-0DD2-44F0-A054-B553CED2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35D363-B92C-4335-A475-D319110C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8CC3-DB33-41EA-8F43-8397E194319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72113D-9AB9-4E10-95D5-DD9A8435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F4757A-CD69-4196-8104-5DCBFB60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09ED-2221-45E0-A56D-A7FAD5576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266234-5162-4FFA-863F-115979CA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9416D0-9A6E-49AD-9E54-53501EBA7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C218F8B-C565-43A1-8804-F53E3FC18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46B4F9-1208-4B6F-854B-FC183E31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8CC3-DB33-41EA-8F43-8397E194319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E0BD6F-14F2-45D4-B466-33492A72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964EF6-65B8-45EE-A740-76F68EE7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09ED-2221-45E0-A56D-A7FAD5576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2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C6F8CC-F14C-4E8E-931A-7A30DA8B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A2E546-E017-4C3D-9120-65A520F11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62B0B06-C250-4BFA-A8DE-4690525A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71AC29-735D-438F-B1E5-55F51EB8B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2D94877-0A8D-40D8-8193-04D0CC539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E629A3B-2B39-481E-B90E-C627C8C0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8CC3-DB33-41EA-8F43-8397E194319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80664BB-E77E-42A9-893A-F4A3181A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83B4076-4BAD-40E8-AB20-91989996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09ED-2221-45E0-A56D-A7FAD5576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2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97ADCD-D9E8-4B56-8132-6A73357C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C03008-DDD6-4843-9933-D3EF8AE6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8CC3-DB33-41EA-8F43-8397E194319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E124D73-011A-47C3-A262-1E6FE9BF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69E981A-3849-44BA-AE6A-42B87296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09ED-2221-45E0-A56D-A7FAD5576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7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2B9465-A6E5-428B-B95A-ED592627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8CC3-DB33-41EA-8F43-8397E194319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E0ED637-1388-4681-905D-08488D8B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90E6C4D-5C27-4BC6-8984-49042793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09ED-2221-45E0-A56D-A7FAD5576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3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2DBFC1-58B9-4523-A65F-88F2D8B0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8F6380-81DD-498D-946D-8B6EC404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175D3A-E4E7-4E07-8BAF-72C07551B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3B10C2-9E48-47D0-B53C-E68477BED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8CC3-DB33-41EA-8F43-8397E194319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5F5B64-1539-4DA1-90CC-CBE4DF0E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48E07E-54EA-4BB9-A334-C507531B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09ED-2221-45E0-A56D-A7FAD5576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5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1BD0FB-B272-4AD0-8240-921C73F5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06049B0-6F8D-4541-A1BD-DD1543735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B845D37-0796-49BA-A11A-B52073FD4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08E40F1-2D8D-4E91-AC08-99F2482F7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8CC3-DB33-41EA-8F43-8397E194319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99CF69-FA1B-4DAF-850C-13AFBAC9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1C18E2-28CE-43CF-AB4E-25EE4F18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09ED-2221-45E0-A56D-A7FAD5576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7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A72908-DC2B-4F0D-8F40-400120B61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D4A7FF-8DE0-4929-8C14-3755CCA67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40F5FE-B5C4-4346-9405-6B9172F06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28CC3-DB33-41EA-8F43-8397E194319F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A69F59-B069-4730-BBF4-7C730E613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E6F0E9-547C-4288-8DD2-0A9C8D39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09ED-2221-45E0-A56D-A7FAD5576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6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A961F8-F0B5-44BB-8690-8CBB445F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063598"/>
            <a:ext cx="10515600" cy="46460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 бюджетное общеобразовательное учреждение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«Средняя школа с. Гражданка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Анучинского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округа Приморского края»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959D15-E9EA-4F31-8C91-CB4D830F9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66" y="2765941"/>
            <a:ext cx="3953933" cy="30929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Федерация, Приморский край,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Анучинский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муниципальный округ, с. Гражданка, ул. Юбилейная, 2</a:t>
            </a:r>
          </a:p>
          <a:p>
            <a:pPr marL="0" indent="0" algn="ctr"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 Номинация конкурса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«Лучший сельский музей»</a:t>
            </a:r>
          </a:p>
          <a:p>
            <a:pPr marL="0" indent="0" algn="ctr">
              <a:buNone/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300" dirty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CED7E08-8339-42E5-AD34-090185B27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E41A2C0-A2A4-4BE9-9DDA-C3BB274DE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5" y="1725284"/>
            <a:ext cx="7082286" cy="493904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09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9938443-4359-48D4-AF57-686C324B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702734"/>
            <a:ext cx="10557933" cy="4831822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 dirty="0">
                <a:latin typeface="Arial" panose="020B0604020202020204" pitchFamily="34" charset="0"/>
              </a:rPr>
              <a:t>Краткая история музейного уголка «Память»: </a:t>
            </a:r>
            <a:r>
              <a:rPr lang="ru-RU" altLang="ru-RU" sz="2400" dirty="0">
                <a:latin typeface="Arial" panose="020B0604020202020204" pitchFamily="34" charset="0"/>
              </a:rPr>
              <a:t>идея создать музейный уголок в школе появилась в </a:t>
            </a:r>
            <a:r>
              <a:rPr lang="ru-RU" altLang="ru-RU" sz="2400" dirty="0" smtClean="0">
                <a:latin typeface="Arial" panose="020B0604020202020204" pitchFamily="34" charset="0"/>
              </a:rPr>
              <a:t>2020 </a:t>
            </a:r>
            <a:r>
              <a:rPr lang="ru-RU" altLang="ru-RU" sz="2400" dirty="0">
                <a:latin typeface="Arial" panose="020B0604020202020204" pitchFamily="34" charset="0"/>
              </a:rPr>
              <a:t>году. Тогда собрали много материала о земляках, участниках войны, и выпустили книгу Памяти "В этой памяти навечно". </a:t>
            </a:r>
            <a:r>
              <a:rPr lang="ru-RU" altLang="ru-RU" sz="2400" dirty="0" smtClean="0">
                <a:latin typeface="Arial" panose="020B0604020202020204" pitchFamily="34" charset="0"/>
              </a:rPr>
              <a:t>С </a:t>
            </a:r>
            <a:r>
              <a:rPr lang="ru-RU" altLang="ru-RU" sz="2400" dirty="0">
                <a:latin typeface="Arial" panose="020B0604020202020204" pitchFamily="34" charset="0"/>
              </a:rPr>
              <a:t>тех пор уголок постоянно расширяется. Появились новые экспозиции, и в будущем планируется оформить полноценную музейную комнату.</a:t>
            </a:r>
            <a:br>
              <a:rPr lang="ru-RU" altLang="ru-RU" sz="2400" dirty="0">
                <a:latin typeface="Arial" panose="020B0604020202020204" pitchFamily="34" charset="0"/>
              </a:rPr>
            </a:br>
            <a:r>
              <a:rPr lang="ru-RU" altLang="ru-RU" sz="2400" b="1" dirty="0">
                <a:latin typeface="Arial" panose="020B0604020202020204" pitchFamily="34" charset="0"/>
              </a:rPr>
              <a:t>  </a:t>
            </a:r>
            <a:r>
              <a:rPr lang="ru-RU" altLang="ru-RU" sz="2400" b="1" dirty="0" smtClean="0">
                <a:latin typeface="Arial" panose="020B0604020202020204" pitchFamily="34" charset="0"/>
              </a:rPr>
              <a:t/>
            </a:r>
            <a:br>
              <a:rPr lang="ru-RU" altLang="ru-RU" sz="2400" b="1" dirty="0" smtClean="0">
                <a:latin typeface="Arial" panose="020B0604020202020204" pitchFamily="34" charset="0"/>
              </a:rPr>
            </a:br>
            <a:r>
              <a:rPr lang="ru-RU" altLang="ru-RU" sz="2400" i="1" u="sng" dirty="0" smtClean="0">
                <a:latin typeface="Arial" panose="020B0604020202020204" pitchFamily="34" charset="0"/>
              </a:rPr>
              <a:t>Главная </a:t>
            </a:r>
            <a:r>
              <a:rPr lang="ru-RU" altLang="ru-RU" sz="2400" i="1" u="sng" dirty="0">
                <a:latin typeface="Arial" panose="020B0604020202020204" pitchFamily="34" charset="0"/>
              </a:rPr>
              <a:t>цель </a:t>
            </a:r>
            <a:r>
              <a:rPr lang="ru-RU" altLang="ru-RU" sz="2400" dirty="0">
                <a:latin typeface="Arial" panose="020B0604020202020204" pitchFamily="34" charset="0"/>
              </a:rPr>
              <a:t>нашего музейного уголка "Память" — поисково-краеведческая работа. Мы проводим анкетирования, интервьюируем учителей, ветеранов, выпускников, учащихся и родителей школы. Записываем воспоминания и собираем фотоматериалы.</a:t>
            </a:r>
            <a:br>
              <a:rPr lang="ru-RU" altLang="ru-RU" sz="2400" dirty="0">
                <a:latin typeface="Arial" panose="020B0604020202020204" pitchFamily="34" charset="0"/>
              </a:rPr>
            </a:br>
            <a:r>
              <a:rPr lang="ru-RU" altLang="ru-RU" sz="2400" dirty="0" smtClean="0">
                <a:latin typeface="Arial" panose="020B0604020202020204" pitchFamily="34" charset="0"/>
              </a:rPr>
              <a:t/>
            </a:r>
            <a:br>
              <a:rPr lang="ru-RU" altLang="ru-RU" sz="2400" dirty="0" smtClean="0">
                <a:latin typeface="Arial" panose="020B0604020202020204" pitchFamily="34" charset="0"/>
              </a:rPr>
            </a:br>
            <a:r>
              <a:rPr lang="en-US" sz="2400" dirty="0" smtClean="0"/>
              <a:t>https</a:t>
            </a:r>
            <a:r>
              <a:rPr lang="en-US" sz="2400" dirty="0"/>
              <a:t>://</a:t>
            </a:r>
            <a:r>
              <a:rPr lang="ru-RU" sz="2400" dirty="0"/>
              <a:t>школа-</a:t>
            </a:r>
            <a:r>
              <a:rPr lang="ru-RU" sz="2400" dirty="0" err="1"/>
              <a:t>гражданка.анучино</a:t>
            </a:r>
            <a:r>
              <a:rPr lang="ru-RU" sz="2400" dirty="0"/>
              <a:t>-</a:t>
            </a:r>
            <a:r>
              <a:rPr lang="ru-RU" sz="2400" dirty="0" err="1"/>
              <a:t>обр.рф</a:t>
            </a:r>
            <a:r>
              <a:rPr lang="ru-RU" sz="2400" dirty="0"/>
              <a:t>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850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351D58-A7F6-4EDA-8121-99B1225C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81" y="2035836"/>
            <a:ext cx="10499785" cy="4416723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 проекта: 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ема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проекта – 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«Битва за остров Даманский. Первое применение боевой машины «Град».</a:t>
            </a:r>
            <a:b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</a:rPr>
              <a:t>Мы проживаем в Приморском крае, который является ареной множества значимых военно-исторических событий. В связи с этим представляется целесообразным обратиться к историческому наследию нашего региона, чтобы глубже понять его роль в формировании национальной и региональной идентичности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Причина выбора военно-исторической диорамы: </a:t>
            </a:r>
            <a:b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к малоизученным страницам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истории.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Конфликт на Даманском не стал столь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широко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известным, как некоторые другие военные события. Это создаёт возможности для глубокого исследования и выявления новых фактов. Например, первое применение реактивной системы залпового огня БМ-21 "Град".</a:t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9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7C67D5-5EB9-4702-90B5-57E9154C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20" y="483080"/>
            <a:ext cx="11069160" cy="465602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Исследуя историю Приморского края, мы выяснили, что события марта 1969 года на острове Даманский в корне изменили политические отношения с Китаем. Для подавления вооруженной провокации китайцев у острова Даманский на реке Уссури командование Дальневосточного военного округа применило БМ-21 «Град». Это новейшее и секретное оружие, о котором после сражения за остров узнали не только в Китае, но и в европейских странах.                                             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Сегодня «Град» может вести огонь противопехотными и противотанковыми минами. Однако в 1969 году это была первая в истории Советской армии боевая операция с применением БМ-21 и первая встреча противника с мощной советской артиллерийской системой, которая на долгое время стала символом отечественной артиллерии.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Именно поэтому наша диорама была выбрана для демонстрации силы и превосходства наших вооруженных сил того времени, а также для освещения событий, произошедших в те далекие годы.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Ссылки на документы и интернет ресурсы:</a:t>
            </a:r>
            <a:r>
              <a:rPr lang="en-US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https://news.rambler.ru/asia/42203934-ognennyy-grad-na-damanskom-kak-sssr-primenil-protiv-kitaytsev-sekretnoe-oruzhie/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https://yandex.ru/video/preview/5648754175695257145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https://yandex.ru/video/preview/18315435906334362844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https://zvezdaweekly.ru/news/2019916132-gyEhE.html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https://ru.wikipedia.org/wiki/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Даманский.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3" name="AutoShape 2" descr="Picture background">
            <a:extLst>
              <a:ext uri="{FF2B5EF4-FFF2-40B4-BE49-F238E27FC236}">
                <a16:creationId xmlns:a16="http://schemas.microsoft.com/office/drawing/2014/main" xmlns="" id="{1EBB5EEB-7DBD-4F78-B7E3-BF692274A0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C649425B-2D96-4501-94A6-02299BF395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7" y="4340308"/>
            <a:ext cx="3637502" cy="240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xmlns="" id="{7C72B2FB-CFD7-41F9-981E-FFA04C7FE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317" y="4391456"/>
            <a:ext cx="3995116" cy="2299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xmlns="" id="{3D704811-D2DC-4A3C-8CE8-89E6DAB44A7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" b="17902"/>
          <a:stretch/>
        </p:blipFill>
        <p:spPr bwMode="auto">
          <a:xfrm>
            <a:off x="3945317" y="4470072"/>
            <a:ext cx="3996566" cy="2141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022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0AD78513-26D0-436A-AC17-FC518CA01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83733" y="353294"/>
            <a:ext cx="10024533" cy="762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рамках данного исследования был проведен всесторонний анализ исторических событий, связанных с островом Даманский. Методология анализа включала детальное изучение архивных документов, видеоматериалов, а также анализ публикаций и фотоматериалов, доступных в глобальной сети Интернет. Важно подчеркнуть, что на текущий момент музей, посвященный событиям на острове Даманский, не функционирует, поскольку данная территория находится под юрисдикцией Китайской Народной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Республики.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начале марта, когда погода ещё напоминала зимнюю, в центре диорамы были установлены две системы залпового огня БМ-21 "Град". Они стали главными элементами этого проекта.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Основу диорамы составили пластиковый поддон и пеноплекс. Для создания диорамы применялись масштабные модели техники и миниатюрные фигурки людей. Также были использованы натуральные материалы, такие как сорняки и веточки деревьев, для имитации растительности. Для воспроизведения водных объектов применялся клей "Титан". Поверхность композиции была загрунтована латексной шпатлевкой и покрыта акриловыми красками.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 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Макет создан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основе фотографий и документов, без использования цифровых технологий.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6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CBB8C2-AD68-4C60-93EF-71AAF92A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3144BD2B-4223-471B-B124-287690FBE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8" y="370936"/>
            <a:ext cx="11972324" cy="6142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8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AC072-DFF3-4AA7-B73E-C004191C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33" y="1905506"/>
            <a:ext cx="10515600" cy="316421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Итог проекта: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Диорама, посвящённая событиям на острове Даманский, в музее играет роль мощного визуального средства. Она воссоздаёт историческую реальность, эмоционально вовлекает посетителей и передаёт масштаб конфликта. Диорама использует художественные и технические методы, создавая иллюзию присутствия в прошлом и усиливая восприятие событий.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Таким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образом, диорама о событиях на острове Даманский — это не просто экспонат, а сложное художественное и образовательное средство. Оно помогает сохранить историческую память, эмоционально вовлекает зрителей и делает прошлое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осязаемым.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4418317-6A29-44DF-9347-CDF08B004969}"/>
              </a:ext>
            </a:extLst>
          </p:cNvPr>
          <p:cNvSpPr/>
          <p:nvPr/>
        </p:nvSpPr>
        <p:spPr>
          <a:xfrm>
            <a:off x="3048000" y="15823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177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454</TotalTime>
  <Words>262</Words>
  <Application>Microsoft Office PowerPoint</Application>
  <PresentationFormat>Произвольный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 бюджетное общеобразовательное учреждение  «Средняя школа с. Гражданка Анучинского муниципального округа Приморского края» </vt:lpstr>
      <vt:lpstr>Краткая история музейного уголка «Память»: идея создать музейный уголок в школе появилась в 2020 году. Тогда собрали много материала о земляках, участниках войны, и выпустили книгу Памяти "В этой памяти навечно". С тех пор уголок постоянно расширяется. Появились новые экспозиции, и в будущем планируется оформить полноценную музейную комнату.    Главная цель нашего музейного уголка "Память" — поисково-краеведческая работа. Мы проводим анкетирования, интервьюируем учителей, ветеранов, выпускников, учащихся и родителей школы. Записываем воспоминания и собираем фотоматериалы.  https://школа-гражданка.анучино-обр.рф/</vt:lpstr>
      <vt:lpstr>Обоснование проекта:  Тема проекта – «Битва за остров Даманский. Первое применение боевой машины «Град». Мы проживаем в Приморском крае, который является ареной множества значимых военно-исторических событий. В связи с этим представляется целесообразным обратиться к историческому наследию нашего региона, чтобы глубже понять его роль в формировании национальной и региональной идентичности.  Причина выбора военно-исторической диорамы:  Интерес к малоизученным страницам истории. Конфликт на Даманском не стал столь широко известным, как некоторые другие военные события. Это создаёт возможности для глубокого исследования и выявления новых фактов. Например, первое применение реактивной системы залпового огня БМ-21 "Град".      </vt:lpstr>
      <vt:lpstr>Исследуя историю Приморского края, мы выяснили, что события марта 1969 года на острове Даманский в корне изменили политические отношения с Китаем. Для подавления вооруженной провокации китайцев у острова Даманский на реке Уссури командование Дальневосточного военного округа применило БМ-21 «Град». Это новейшее и секретное оружие, о котором после сражения за остров узнали не только в Китае, но и в европейских странах.                                               Сегодня «Град» может вести огонь противопехотными и противотанковыми минами. Однако в 1969 году это была первая в истории Советской армии боевая операция с применением БМ-21 и первая встреча противника с мощной советской артиллерийской системой, которая на долгое время стала символом отечественной артиллерии.  Именно поэтому наша диорама была выбрана для демонстрации силы и превосходства наших вооруженных сил того времени, а также для освещения событий, произошедших в те далекие годы.  Ссылки на документы и интернет ресурсы:  https://news.rambler.ru/asia/42203934-ognennyy-grad-na-damanskom-kak-sssr-primenil-protiv-kitaytsev-sekretnoe-oruzhie/; https://yandex.ru/video/preview/5648754175695257145; https://yandex.ru/video/preview/18315435906334362844; https://zvezdaweekly.ru/news/2019916132-gyEhE.html;  https://ru.wikipedia.org/wiki/Даманский.   </vt:lpstr>
      <vt:lpstr>В рамках данного исследования был проведен всесторонний анализ исторических событий, связанных с островом Даманский. Методология анализа включала детальное изучение архивных документов, видеоматериалов, а также анализ публикаций и фотоматериалов, доступных в глобальной сети Интернет. Важно подчеркнуть, что на текущий момент музей, посвященный событиям на острове Даманский, не функционирует, поскольку данная территория находится под юрисдикцией Китайской Народной Республики.  В начале марта, когда погода ещё напоминала зимнюю, в центре диорамы были установлены две системы залпового огня БМ-21 "Град". Они стали главными элементами этого проекта.   Основу диорамы составили пластиковый поддон и пеноплекс. Для создания диорамы применялись масштабные модели техники и миниатюрные фигурки людей. Также были использованы натуральные материалы, такие как сорняки и веточки деревьев, для имитации растительности. Для воспроизведения водных объектов применялся клей "Титан". Поверхность композиции была загрунтована латексной шпатлевкой и покрыта акриловыми красками.  Макет создан на основе фотографий и документов, без использования цифровых технологий.   </vt:lpstr>
      <vt:lpstr>Презентация PowerPoint</vt:lpstr>
      <vt:lpstr>Итог проекта: Диорама, посвящённая событиям на острове Даманский, в музее играет роль мощного визуального средства. Она воссоздаёт историческую реальность, эмоционально вовлекает посетителей и передаёт масштаб конфликта. Диорама использует художественные и технические методы, создавая иллюзию присутствия в прошлом и усиливая восприятие событий.                                                                                                                                                                                                                                               Таким образом, диорама о событиях на острове Даманский — это не просто экспонат, а сложное художественное и образовательное средство. Оно помогает сохранить историческую память, эмоционально вовлекает зрителей и делает прошлое осязаемым.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 бюджетное общеобразовательное учреждение  «Средняя школа с. Гражданка Анучинского муниципального округа Приморского края» </dc:title>
  <dc:creator>Home</dc:creator>
  <cp:lastModifiedBy>user</cp:lastModifiedBy>
  <cp:revision>4</cp:revision>
  <dcterms:created xsi:type="dcterms:W3CDTF">2026-04-23T00:50:39Z</dcterms:created>
  <dcterms:modified xsi:type="dcterms:W3CDTF">2026-04-23T11:03:53Z</dcterms:modified>
</cp:coreProperties>
</file>